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0" r:id="rId3"/>
    <p:sldId id="261" r:id="rId4"/>
    <p:sldId id="262" r:id="rId5"/>
    <p:sldId id="268" r:id="rId6"/>
    <p:sldId id="264" r:id="rId7"/>
    <p:sldId id="270" r:id="rId8"/>
    <p:sldId id="307" r:id="rId9"/>
    <p:sldId id="274" r:id="rId10"/>
    <p:sldId id="300" r:id="rId11"/>
    <p:sldId id="302" r:id="rId12"/>
    <p:sldId id="303" r:id="rId13"/>
    <p:sldId id="304" r:id="rId14"/>
    <p:sldId id="279" r:id="rId15"/>
    <p:sldId id="292" r:id="rId16"/>
    <p:sldId id="306" r:id="rId17"/>
    <p:sldId id="293" r:id="rId18"/>
    <p:sldId id="308" r:id="rId19"/>
    <p:sldId id="294" r:id="rId20"/>
    <p:sldId id="309" r:id="rId21"/>
    <p:sldId id="310" r:id="rId22"/>
    <p:sldId id="295" r:id="rId23"/>
    <p:sldId id="29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3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27966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18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21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20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19842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21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1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85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23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0890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745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AAD0D4-CCBA-411D-879A-66042F45545A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24CA444-A76F-4B77-B953-3777852A34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15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FAF51-059E-750D-5797-0134D8E84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b="0" i="0" dirty="0">
                <a:solidFill>
                  <a:srgbClr val="262833"/>
                </a:solidFill>
                <a:effectLst/>
                <a:latin typeface="Helvetica" panose="020B0604020202020204" pitchFamily="34" charset="0"/>
              </a:rPr>
              <a:t>Suricata ELK </a:t>
            </a:r>
            <a:r>
              <a:rPr lang="zh-TW" altLang="en-US" sz="4800" b="0" i="0" dirty="0">
                <a:solidFill>
                  <a:srgbClr val="262833"/>
                </a:solidFill>
                <a:effectLst/>
                <a:latin typeface="Helvetica" panose="020B0604020202020204" pitchFamily="34" charset="0"/>
              </a:rPr>
              <a:t>安裝</a:t>
            </a:r>
            <a:endParaRPr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9B5A185-8C4F-AE8C-C2E9-24D32CEFD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/>
              <a:t>呂依璇</a:t>
            </a:r>
          </a:p>
        </p:txBody>
      </p:sp>
    </p:spTree>
    <p:extLst>
      <p:ext uri="{BB962C8B-B14F-4D97-AF65-F5344CB8AC3E}">
        <p14:creationId xmlns:p14="http://schemas.microsoft.com/office/powerpoint/2010/main" val="337789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9F00F0-9B56-33D1-6A6E-807ADCA68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281901"/>
            <a:ext cx="10323576" cy="14859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到 </a:t>
            </a:r>
            <a:r>
              <a:rPr lang="en-US" altLang="zh-TW" sz="2800" dirty="0"/>
              <a:t>/</a:t>
            </a:r>
            <a:r>
              <a:rPr lang="en-US" altLang="zh-TW" sz="2800" dirty="0" err="1"/>
              <a:t>usr</a:t>
            </a:r>
            <a:r>
              <a:rPr lang="en-US" altLang="zh-TW" sz="2800" dirty="0"/>
              <a:t>/share/</a:t>
            </a:r>
            <a:r>
              <a:rPr lang="en-US" altLang="zh-TW" sz="2800" dirty="0" err="1"/>
              <a:t>kibana</a:t>
            </a:r>
            <a:r>
              <a:rPr lang="en-US" altLang="zh-TW" sz="2800" dirty="0"/>
              <a:t>/bin/</a:t>
            </a:r>
            <a:r>
              <a:rPr lang="zh-TW" altLang="en-US" sz="2800" dirty="0"/>
              <a:t>產生</a:t>
            </a:r>
            <a:r>
              <a:rPr lang="en-US" altLang="zh-TW" sz="2800" dirty="0" err="1"/>
              <a:t>xpack</a:t>
            </a:r>
            <a:r>
              <a:rPr lang="zh-TW" altLang="en-US" sz="2800" dirty="0"/>
              <a:t>金鑰並儲存</a:t>
            </a:r>
            <a:br>
              <a:rPr lang="en-US" altLang="zh-TW" sz="2800" dirty="0"/>
            </a:br>
            <a:br>
              <a:rPr lang="en-US" altLang="zh-TW" sz="2800" dirty="0"/>
            </a:b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./</a:t>
            </a:r>
            <a:r>
              <a:rPr lang="en-US" altLang="zh-TW" sz="2800" dirty="0" err="1"/>
              <a:t>kibanaencryption</a:t>
            </a:r>
            <a:r>
              <a:rPr lang="en-US" altLang="zh-TW" sz="2800" dirty="0"/>
              <a:t>-keys generate -q --force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6DEC88E-E23D-43CB-578D-C8F1423AD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616" y="1767801"/>
            <a:ext cx="10298679" cy="1304583"/>
          </a:xfr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88797A3-7807-96D4-0187-01AD53A9250A}"/>
              </a:ext>
            </a:extLst>
          </p:cNvPr>
          <p:cNvSpPr txBox="1"/>
          <p:nvPr/>
        </p:nvSpPr>
        <p:spPr>
          <a:xfrm>
            <a:off x="1298448" y="3429000"/>
            <a:ext cx="925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$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sudo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nano 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etc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kibana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kibana.yml</a:t>
            </a:r>
            <a:endParaRPr lang="zh-TW" altLang="en-US" sz="2800" dirty="0"/>
          </a:p>
        </p:txBody>
      </p: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9E72A3BD-6175-E7FD-7B42-6E4F4FC5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16" y="4160520"/>
            <a:ext cx="10382505" cy="22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2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68D54-B6B7-053C-A915-A270F97E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88" y="539496"/>
            <a:ext cx="11594592" cy="841248"/>
          </a:xfrm>
        </p:spPr>
        <p:txBody>
          <a:bodyPr>
            <a:normAutofit fontScale="90000"/>
          </a:bodyPr>
          <a:lstStyle/>
          <a:p>
            <a:r>
              <a:rPr lang="zh-TW" altLang="en-US" sz="2800" dirty="0"/>
              <a:t>找到 </a:t>
            </a:r>
            <a:r>
              <a:rPr lang="en-US" altLang="zh-TW" sz="2800" dirty="0" err="1"/>
              <a:t>server.port</a:t>
            </a:r>
            <a:r>
              <a:rPr lang="en-US" altLang="zh-TW" sz="2800" dirty="0"/>
              <a:t>: 5601 </a:t>
            </a:r>
            <a:r>
              <a:rPr lang="zh-TW" altLang="en-US" sz="2800" dirty="0"/>
              <a:t>並將註解拿掉 </a:t>
            </a:r>
            <a:br>
              <a:rPr lang="en-US" altLang="zh-TW" sz="2800" dirty="0"/>
            </a:br>
            <a:r>
              <a:rPr lang="zh-TW" altLang="en-US" sz="2800" dirty="0"/>
              <a:t>找到 </a:t>
            </a:r>
            <a:r>
              <a:rPr lang="en-US" altLang="zh-TW" sz="2800" dirty="0" err="1"/>
              <a:t>server.host</a:t>
            </a:r>
            <a:r>
              <a:rPr lang="en-US" altLang="zh-TW" sz="2800" dirty="0"/>
              <a:t>: "localhost" </a:t>
            </a:r>
            <a:r>
              <a:rPr lang="zh-TW" altLang="en-US" sz="2800" dirty="0"/>
              <a:t>將註解拿掉， 並將</a:t>
            </a:r>
            <a:r>
              <a:rPr lang="en-US" altLang="zh-TW" sz="2800" dirty="0"/>
              <a:t>localhost</a:t>
            </a:r>
            <a:r>
              <a:rPr lang="zh-TW" altLang="en-US" sz="2800" dirty="0"/>
              <a:t>改為</a:t>
            </a:r>
            <a:r>
              <a:rPr lang="en-US" altLang="zh-TW" sz="2800" dirty="0"/>
              <a:t>0.0.0.0</a:t>
            </a:r>
            <a:endParaRPr lang="zh-TW" altLang="en-US" sz="2800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349FB1BE-1AC7-0DB0-38BE-A4CD6A983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274" y="1655064"/>
            <a:ext cx="10434826" cy="4873752"/>
          </a:xfrm>
        </p:spPr>
      </p:pic>
    </p:spTree>
    <p:extLst>
      <p:ext uri="{BB962C8B-B14F-4D97-AF65-F5344CB8AC3E}">
        <p14:creationId xmlns:p14="http://schemas.microsoft.com/office/powerpoint/2010/main" val="307812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69045-7892-2322-892A-650F613A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編輯設定檔並將剛剛的 金鑰附加到最後一行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5E411588-3DB5-FB03-D7EE-B432B8B76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42"/>
          <a:stretch/>
        </p:blipFill>
        <p:spPr>
          <a:xfrm>
            <a:off x="1219200" y="1616443"/>
            <a:ext cx="10769453" cy="2452637"/>
          </a:xfrm>
        </p:spPr>
      </p:pic>
    </p:spTree>
    <p:extLst>
      <p:ext uri="{BB962C8B-B14F-4D97-AF65-F5344CB8AC3E}">
        <p14:creationId xmlns:p14="http://schemas.microsoft.com/office/powerpoint/2010/main" val="417100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BB96-121E-DB42-9D1E-714423266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7259"/>
            <a:ext cx="10333008" cy="1678355"/>
          </a:xfrm>
        </p:spPr>
        <p:txBody>
          <a:bodyPr>
            <a:normAutofit fontScale="90000"/>
          </a:bodyPr>
          <a:lstStyle/>
          <a:p>
            <a:r>
              <a:rPr lang="zh-TW" altLang="en-US" sz="2800" dirty="0"/>
              <a:t>將</a:t>
            </a:r>
            <a:r>
              <a:rPr lang="en-US" altLang="zh-TW" sz="2800" dirty="0" err="1"/>
              <a:t>elasticsearch</a:t>
            </a:r>
            <a:r>
              <a:rPr lang="zh-TW" altLang="en-US" sz="2800" dirty="0"/>
              <a:t>密碼加入</a:t>
            </a:r>
            <a:r>
              <a:rPr lang="en-US" altLang="zh-TW" sz="2800" dirty="0" err="1"/>
              <a:t>kibana</a:t>
            </a:r>
            <a:br>
              <a:rPr lang="en-US" altLang="zh-TW" sz="2800" dirty="0"/>
            </a:br>
            <a:br>
              <a:rPr lang="en-US" altLang="zh-TW" sz="2400" dirty="0"/>
            </a:br>
            <a:r>
              <a:rPr lang="zh-TW" altLang="en-US" sz="2700" dirty="0"/>
              <a:t>到</a:t>
            </a:r>
            <a:r>
              <a:rPr lang="en-US" altLang="zh-TW" sz="2700" dirty="0"/>
              <a:t> /</a:t>
            </a:r>
            <a:r>
              <a:rPr lang="en-US" altLang="zh-TW" sz="2700" dirty="0" err="1"/>
              <a:t>usr</a:t>
            </a:r>
            <a:r>
              <a:rPr lang="en-US" altLang="zh-TW" sz="2700" dirty="0"/>
              <a:t>/share/</a:t>
            </a:r>
            <a:r>
              <a:rPr lang="en-US" altLang="zh-TW" sz="2700" dirty="0" err="1"/>
              <a:t>kibana</a:t>
            </a:r>
            <a:r>
              <a:rPr lang="en-US" altLang="zh-TW" sz="2700" dirty="0"/>
              <a:t>/bin </a:t>
            </a:r>
            <a:br>
              <a:rPr lang="en-US" altLang="zh-TW" sz="2700" dirty="0"/>
            </a:br>
            <a:r>
              <a:rPr lang="zh-TW" altLang="en-US" sz="2700" dirty="0"/>
              <a:t>  </a:t>
            </a:r>
            <a:r>
              <a:rPr lang="en-US" altLang="zh-TW" sz="2700" dirty="0"/>
              <a:t>$ </a:t>
            </a:r>
            <a:r>
              <a:rPr lang="en-US" altLang="zh-TW" sz="2700" dirty="0" err="1"/>
              <a:t>sudo</a:t>
            </a:r>
            <a:r>
              <a:rPr lang="en-US" altLang="zh-TW" sz="2700" dirty="0"/>
              <a:t> ./</a:t>
            </a:r>
            <a:r>
              <a:rPr lang="en-US" altLang="zh-TW" sz="2700" dirty="0" err="1"/>
              <a:t>kibana</a:t>
            </a:r>
            <a:r>
              <a:rPr lang="en-US" altLang="zh-TW" sz="2700" dirty="0"/>
              <a:t>-keystore add </a:t>
            </a:r>
            <a:r>
              <a:rPr lang="en-US" altLang="zh-TW" sz="2700" dirty="0" err="1"/>
              <a:t>elasticsearch.username</a:t>
            </a:r>
            <a:r>
              <a:rPr lang="en-US" altLang="zh-TW" sz="2700" dirty="0"/>
              <a:t> </a:t>
            </a:r>
            <a:br>
              <a:rPr lang="en-US" altLang="zh-TW" sz="2700" dirty="0"/>
            </a:br>
            <a:r>
              <a:rPr lang="zh-TW" altLang="en-US" sz="2700" dirty="0"/>
              <a:t>  </a:t>
            </a:r>
            <a:r>
              <a:rPr lang="en-US" altLang="zh-TW" sz="2700" dirty="0"/>
              <a:t>$ </a:t>
            </a:r>
            <a:r>
              <a:rPr lang="en-US" altLang="zh-TW" sz="2700" dirty="0" err="1"/>
              <a:t>sudo</a:t>
            </a:r>
            <a:r>
              <a:rPr lang="en-US" altLang="zh-TW" sz="2700" dirty="0"/>
              <a:t> ./</a:t>
            </a:r>
            <a:r>
              <a:rPr lang="en-US" altLang="zh-TW" sz="2700" dirty="0" err="1"/>
              <a:t>kibana</a:t>
            </a:r>
            <a:r>
              <a:rPr lang="en-US" altLang="zh-TW" sz="2700" dirty="0"/>
              <a:t>-keystore add </a:t>
            </a:r>
            <a:r>
              <a:rPr lang="en-US" altLang="zh-TW" sz="2700" dirty="0" err="1"/>
              <a:t>elasticsearch.password</a:t>
            </a:r>
            <a:endParaRPr lang="zh-TW" altLang="en-US" sz="27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3C968C5-A14F-4EFF-377D-9974D27EC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610" y="2881223"/>
            <a:ext cx="10872240" cy="2070339"/>
          </a:xfrm>
        </p:spPr>
      </p:pic>
    </p:spTree>
    <p:extLst>
      <p:ext uri="{BB962C8B-B14F-4D97-AF65-F5344CB8AC3E}">
        <p14:creationId xmlns:p14="http://schemas.microsoft.com/office/powerpoint/2010/main" val="141962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5C9BA-5AB1-4B6F-BB21-9D07D19CB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45" y="12207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$ </a:t>
            </a:r>
            <a:r>
              <a:rPr lang="en-US" altLang="zh-TW" sz="2400" dirty="0" err="1"/>
              <a:t>sudo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systemctl</a:t>
            </a:r>
            <a:r>
              <a:rPr lang="zh-TW" altLang="en-US" sz="2400" dirty="0"/>
              <a:t> </a:t>
            </a:r>
            <a:r>
              <a:rPr lang="en-US" altLang="zh-TW" sz="2400" dirty="0"/>
              <a:t>daemon-reload</a:t>
            </a:r>
            <a:br>
              <a:rPr lang="en-US" altLang="zh-TW" sz="2400" dirty="0"/>
            </a:br>
            <a:r>
              <a:rPr lang="en-US" altLang="zh-TW" sz="2400" dirty="0"/>
              <a:t>$ </a:t>
            </a:r>
            <a:r>
              <a:rPr lang="en-US" altLang="zh-TW" sz="2400" dirty="0" err="1"/>
              <a:t>sudo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systemctl</a:t>
            </a:r>
            <a:r>
              <a:rPr lang="zh-TW" altLang="en-US" sz="2400" dirty="0"/>
              <a:t> </a:t>
            </a:r>
            <a:r>
              <a:rPr lang="en-US" altLang="zh-TW" sz="2400" dirty="0"/>
              <a:t>enable </a:t>
            </a:r>
            <a:r>
              <a:rPr lang="en-US" altLang="zh-TW" sz="2400" dirty="0" err="1"/>
              <a:t>kibana</a:t>
            </a:r>
            <a:br>
              <a:rPr lang="en-US" altLang="zh-TW" sz="2400" dirty="0"/>
            </a:br>
            <a:r>
              <a:rPr lang="en-US" altLang="zh-TW" sz="2400" dirty="0"/>
              <a:t>$ </a:t>
            </a:r>
            <a:r>
              <a:rPr lang="en-US" altLang="zh-TW" sz="2400" dirty="0" err="1"/>
              <a:t>sudo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systemctl</a:t>
            </a:r>
            <a:r>
              <a:rPr lang="en-US" altLang="zh-TW" sz="2400" dirty="0"/>
              <a:t> start </a:t>
            </a:r>
            <a:r>
              <a:rPr lang="en-US" altLang="zh-TW" sz="2400" dirty="0" err="1"/>
              <a:t>kibana</a:t>
            </a:r>
            <a:endParaRPr lang="zh-TW" altLang="en-US" sz="2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B7A953-05F2-E3F9-6668-1491913CE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344" y="2949557"/>
            <a:ext cx="11057626" cy="1397259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0C636BA-BB1B-3660-03A1-361F47601AD1}"/>
              </a:ext>
            </a:extLst>
          </p:cNvPr>
          <p:cNvSpPr txBox="1"/>
          <p:nvPr/>
        </p:nvSpPr>
        <p:spPr>
          <a:xfrm>
            <a:off x="950344" y="392321"/>
            <a:ext cx="6098874" cy="47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</a:pP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Kibana</a:t>
            </a:r>
            <a:r>
              <a:rPr lang="zh-TW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啟用</a:t>
            </a:r>
          </a:p>
        </p:txBody>
      </p:sp>
    </p:spTree>
    <p:extLst>
      <p:ext uri="{BB962C8B-B14F-4D97-AF65-F5344CB8AC3E}">
        <p14:creationId xmlns:p14="http://schemas.microsoft.com/office/powerpoint/2010/main" val="320597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5C70E-55DB-AF74-CA56-E6992ACB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安裝</a:t>
            </a:r>
            <a:r>
              <a:rPr lang="en-US" altLang="zh-TW" sz="2800" dirty="0" err="1"/>
              <a:t>Filebeat</a:t>
            </a:r>
            <a:br>
              <a:rPr lang="en-US" altLang="zh-TW" sz="2800" dirty="0"/>
            </a:br>
            <a:br>
              <a:rPr lang="en-US" altLang="zh-TW" sz="2800" dirty="0"/>
            </a:br>
            <a:r>
              <a:rPr lang="en-US" altLang="zh-TW" sz="2800" dirty="0"/>
              <a:t>    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apt install </a:t>
            </a:r>
            <a:r>
              <a:rPr lang="en-US" altLang="zh-TW" sz="2800" dirty="0" err="1"/>
              <a:t>filebeat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F83DAA-BF39-F33F-B94E-11331FBD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897" y="2286000"/>
            <a:ext cx="8188605" cy="3581400"/>
          </a:xfrm>
        </p:spPr>
      </p:pic>
    </p:spTree>
    <p:extLst>
      <p:ext uri="{BB962C8B-B14F-4D97-AF65-F5344CB8AC3E}">
        <p14:creationId xmlns:p14="http://schemas.microsoft.com/office/powerpoint/2010/main" val="388837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29244-7BEE-7FA6-749D-8FB1DF08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879" y="1402093"/>
            <a:ext cx="10820400" cy="1485900"/>
          </a:xfrm>
        </p:spPr>
        <p:txBody>
          <a:bodyPr>
            <a:normAutofit fontScale="90000"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</a:pPr>
            <a:r>
              <a:rPr lang="en-US" altLang="zh-TW" sz="2800" dirty="0"/>
              <a:t>1. </a:t>
            </a:r>
            <a:r>
              <a:rPr lang="en-US" altLang="zh-TW" sz="2800" dirty="0" err="1"/>
              <a:t>output.elasticsearch</a:t>
            </a:r>
            <a:r>
              <a:rPr lang="zh-TW" altLang="en-US" sz="2800" dirty="0"/>
              <a:t> </a:t>
            </a:r>
            <a:r>
              <a:rPr lang="en-US" altLang="zh-TW" sz="2800" dirty="0"/>
              <a:t>hosts: </a:t>
            </a:r>
            <a:r>
              <a:rPr lang="zh-TW" altLang="en-US" sz="2800" dirty="0"/>
              <a:t>改為 </a:t>
            </a:r>
            <a:r>
              <a:rPr lang="en-US" altLang="zh-TW" sz="2800" dirty="0"/>
              <a:t>127.0.0.1:9200</a:t>
            </a:r>
            <a:br>
              <a:rPr lang="en-US" altLang="zh-TW" sz="2800" dirty="0"/>
            </a:br>
            <a:r>
              <a:rPr lang="en-US" altLang="zh-TW" sz="2800" dirty="0"/>
              <a:t>2. </a:t>
            </a: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username</a:t>
            </a:r>
            <a:r>
              <a:rPr lang="zh-TW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將帳號 改為 </a:t>
            </a: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elastic </a:t>
            </a:r>
            <a:b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password</a:t>
            </a:r>
            <a:r>
              <a:rPr lang="zh-TW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將密碼 改為</a:t>
            </a:r>
            <a:r>
              <a:rPr lang="en-US" altLang="zh-TW" sz="28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elasticsearchsetup</a:t>
            </a: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-passwords</a:t>
            </a:r>
            <a:r>
              <a:rPr lang="zh-TW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所產生 的</a:t>
            </a: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elastic</a:t>
            </a:r>
            <a:r>
              <a:rPr lang="zh-TW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的帳密</a:t>
            </a:r>
            <a:br>
              <a:rPr lang="zh-TW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B7BD8B5-99D9-894C-4849-70277328D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211" y="2887993"/>
            <a:ext cx="10501736" cy="3572243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9E192A1-795D-923B-ED15-C31C3739E3AB}"/>
              </a:ext>
            </a:extLst>
          </p:cNvPr>
          <p:cNvSpPr txBox="1"/>
          <p:nvPr/>
        </p:nvSpPr>
        <p:spPr>
          <a:xfrm>
            <a:off x="1168879" y="397764"/>
            <a:ext cx="6098874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</a:pPr>
            <a:r>
              <a:rPr lang="zh-TW" altLang="en-US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修改設定檔 </a:t>
            </a:r>
            <a:b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$ 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nano /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etc</a:t>
            </a: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filebeat</a:t>
            </a: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filebeat.yml</a:t>
            </a:r>
            <a:endParaRPr lang="zh-TW" altLang="en-US" sz="25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540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6066B-72B0-3F56-FCF5-47244556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1247120" cy="14859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加入</a:t>
            </a:r>
            <a:r>
              <a:rPr lang="en-US" altLang="zh-TW" sz="2800" dirty="0"/>
              <a:t>pipeline      </a:t>
            </a:r>
            <a:r>
              <a:rPr lang="en-US" altLang="zh-TW" sz="2400" dirty="0"/>
              <a:t>$ </a:t>
            </a:r>
            <a:r>
              <a:rPr lang="en-US" altLang="zh-TW" sz="2400" dirty="0" err="1"/>
              <a:t>sudo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filebeat</a:t>
            </a:r>
            <a:r>
              <a:rPr lang="en-US" altLang="zh-TW" sz="2400" dirty="0"/>
              <a:t> setup</a:t>
            </a:r>
            <a:endParaRPr lang="zh-TW" altLang="en-US" sz="2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7542338-8F23-B866-6EEC-20CE75C4D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840" y="1428750"/>
            <a:ext cx="11055280" cy="2697439"/>
          </a:xfrm>
        </p:spPr>
      </p:pic>
    </p:spTree>
    <p:extLst>
      <p:ext uri="{BB962C8B-B14F-4D97-AF65-F5344CB8AC3E}">
        <p14:creationId xmlns:p14="http://schemas.microsoft.com/office/powerpoint/2010/main" val="95250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5DB4C5A-6ECD-3A13-6AD0-7F166D0C2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003" y="223283"/>
            <a:ext cx="10492504" cy="6172707"/>
          </a:xfrm>
        </p:spPr>
      </p:pic>
    </p:spTree>
    <p:extLst>
      <p:ext uri="{BB962C8B-B14F-4D97-AF65-F5344CB8AC3E}">
        <p14:creationId xmlns:p14="http://schemas.microsoft.com/office/powerpoint/2010/main" val="184335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522AA74-15B7-A4D5-DFA7-33517AF34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716" y="321039"/>
            <a:ext cx="10665044" cy="6124482"/>
          </a:xfrm>
        </p:spPr>
      </p:pic>
    </p:spTree>
    <p:extLst>
      <p:ext uri="{BB962C8B-B14F-4D97-AF65-F5344CB8AC3E}">
        <p14:creationId xmlns:p14="http://schemas.microsoft.com/office/powerpoint/2010/main" val="282991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96B599-019E-8346-28A0-7D8C2C75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548640"/>
            <a:ext cx="9601200" cy="14859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安裝 </a:t>
            </a:r>
            <a:r>
              <a:rPr lang="en-US" altLang="zh-TW" sz="2800" dirty="0"/>
              <a:t>OpenJDK</a:t>
            </a:r>
            <a:r>
              <a:rPr lang="zh-TW" altLang="en-US" sz="2800" dirty="0"/>
              <a:t>前 先更新資源包</a:t>
            </a:r>
            <a:r>
              <a:rPr lang="en-US" altLang="zh-TW" sz="2800" dirty="0"/>
              <a:t>   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apt update</a:t>
            </a:r>
            <a:endParaRPr lang="zh-TW" altLang="en-US" sz="28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8A8C285-CC06-C875-6FBD-F17E068ED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712" y="1742953"/>
            <a:ext cx="10896268" cy="4008220"/>
          </a:xfrm>
        </p:spPr>
      </p:pic>
    </p:spTree>
    <p:extLst>
      <p:ext uri="{BB962C8B-B14F-4D97-AF65-F5344CB8AC3E}">
        <p14:creationId xmlns:p14="http://schemas.microsoft.com/office/powerpoint/2010/main" val="419588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916282-4ED6-E891-E094-557DAD5D2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980" y="435864"/>
            <a:ext cx="10247686" cy="5986272"/>
          </a:xfrm>
        </p:spPr>
      </p:pic>
    </p:spTree>
    <p:extLst>
      <p:ext uri="{BB962C8B-B14F-4D97-AF65-F5344CB8AC3E}">
        <p14:creationId xmlns:p14="http://schemas.microsoft.com/office/powerpoint/2010/main" val="252708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6FEDAC6-1B8B-D359-E890-C992F22DA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943" y="730988"/>
            <a:ext cx="10555525" cy="5396024"/>
          </a:xfrm>
        </p:spPr>
      </p:pic>
    </p:spTree>
    <p:extLst>
      <p:ext uri="{BB962C8B-B14F-4D97-AF65-F5344CB8AC3E}">
        <p14:creationId xmlns:p14="http://schemas.microsoft.com/office/powerpoint/2010/main" val="1719735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07BFA36-5E93-6EAF-6261-3F7FBE68B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546" y="295290"/>
            <a:ext cx="10671852" cy="6267419"/>
          </a:xfrm>
        </p:spPr>
      </p:pic>
    </p:spTree>
    <p:extLst>
      <p:ext uri="{BB962C8B-B14F-4D97-AF65-F5344CB8AC3E}">
        <p14:creationId xmlns:p14="http://schemas.microsoft.com/office/powerpoint/2010/main" val="349491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144328-45CD-85C1-055F-7944C4FB9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306" y="357378"/>
            <a:ext cx="10544620" cy="6143244"/>
          </a:xfrm>
        </p:spPr>
      </p:pic>
    </p:spTree>
    <p:extLst>
      <p:ext uri="{BB962C8B-B14F-4D97-AF65-F5344CB8AC3E}">
        <p14:creationId xmlns:p14="http://schemas.microsoft.com/office/powerpoint/2010/main" val="277763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4915E9-2CE3-74E8-A2AB-0BDCB8BE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13123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$</a:t>
            </a:r>
            <a:r>
              <a:rPr lang="zh-TW" altLang="en-US" sz="2800" dirty="0"/>
              <a:t> </a:t>
            </a:r>
            <a:r>
              <a:rPr lang="en-US" altLang="zh-TW" sz="2800" dirty="0" err="1"/>
              <a:t>sudo</a:t>
            </a:r>
            <a:r>
              <a:rPr lang="zh-TW" altLang="en-US" sz="2800" dirty="0"/>
              <a:t> </a:t>
            </a:r>
            <a:r>
              <a:rPr lang="en-US" altLang="zh-TW" sz="2800" dirty="0"/>
              <a:t>apt install default-</a:t>
            </a:r>
            <a:r>
              <a:rPr lang="en-US" altLang="zh-TW" sz="2800" dirty="0" err="1"/>
              <a:t>jre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06964ED-AAB0-9FFE-7D8D-7A462372E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442" b="37827"/>
          <a:stretch/>
        </p:blipFill>
        <p:spPr>
          <a:xfrm>
            <a:off x="1219200" y="824967"/>
            <a:ext cx="10418855" cy="223113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388C4A-5AD6-72EC-AD01-EFDD960D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8" y="3052025"/>
            <a:ext cx="4682134" cy="749873"/>
          </a:xfrm>
          <a:prstGeom prst="rect">
            <a:avLst/>
          </a:prstGeo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48FF9914-B6C8-0C09-6351-EF0E9B077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99" y="3801898"/>
            <a:ext cx="10348356" cy="281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DE648-8C51-CF62-0A5E-0A77B235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zh-TW" sz="2800" dirty="0"/>
            </a:b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EA3DE7-1108-463D-CF84-2CC52E1AF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049" y="1984252"/>
            <a:ext cx="9601200" cy="91739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9E7904D-D72C-CBCB-340A-A4D901A7CF5F}"/>
              </a:ext>
            </a:extLst>
          </p:cNvPr>
          <p:cNvSpPr txBox="1"/>
          <p:nvPr/>
        </p:nvSpPr>
        <p:spPr>
          <a:xfrm>
            <a:off x="1536000" y="3450335"/>
            <a:ext cx="6094476" cy="47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</a:pP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$ </a:t>
            </a:r>
            <a:r>
              <a:rPr lang="en-US" altLang="zh-TW" sz="28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javac</a:t>
            </a: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-version</a:t>
            </a:r>
            <a:endParaRPr lang="zh-TW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F3D4C5-FD97-2A49-70D9-F263980282A8}"/>
              </a:ext>
            </a:extLst>
          </p:cNvPr>
          <p:cNvSpPr txBox="1"/>
          <p:nvPr/>
        </p:nvSpPr>
        <p:spPr>
          <a:xfrm>
            <a:off x="1536000" y="1302764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$</a:t>
            </a:r>
            <a:r>
              <a:rPr lang="zh-TW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java –version</a:t>
            </a:r>
            <a:endParaRPr lang="zh-TW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208E73-7AFD-71EF-53BA-6F9E6B83831E}"/>
              </a:ext>
            </a:extLst>
          </p:cNvPr>
          <p:cNvSpPr txBox="1"/>
          <p:nvPr/>
        </p:nvSpPr>
        <p:spPr>
          <a:xfrm>
            <a:off x="1219200" y="45544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檢查安裝版本 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184967B-233D-F7B4-9025-3CF60D15B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0486" r="21250" b="-1"/>
          <a:stretch/>
        </p:blipFill>
        <p:spPr>
          <a:xfrm>
            <a:off x="1693049" y="4016166"/>
            <a:ext cx="9601200" cy="9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5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9EDF5-57DB-3D6D-3BFB-7B3C0D4A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52642"/>
            <a:ext cx="9601200" cy="526065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 </a:t>
            </a:r>
            <a:r>
              <a:rPr lang="zh-TW" altLang="en-US" sz="2800" dirty="0"/>
              <a:t>加入</a:t>
            </a:r>
            <a:r>
              <a:rPr lang="en-US" altLang="zh-TW" sz="2800" dirty="0"/>
              <a:t>GPG key</a:t>
            </a:r>
            <a:r>
              <a:rPr lang="zh-TW" altLang="en-US" sz="2800" dirty="0"/>
              <a:t>驗證來源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C35ED08-EFBC-64C5-53D4-3345A2EBF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430" y="1457790"/>
            <a:ext cx="10583576" cy="473202"/>
          </a:xfr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1A8648-6F76-A862-1B9C-01D7665B96C5}"/>
              </a:ext>
            </a:extLst>
          </p:cNvPr>
          <p:cNvSpPr txBox="1"/>
          <p:nvPr/>
        </p:nvSpPr>
        <p:spPr>
          <a:xfrm>
            <a:off x="1356438" y="513943"/>
            <a:ext cx="96194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$</a:t>
            </a:r>
            <a:r>
              <a:rPr lang="zh-TW" altLang="en-U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altLang="zh-TW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wget</a:t>
            </a:r>
            <a:r>
              <a:rPr lang="en-US" altLang="zh-TW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-</a:t>
            </a:r>
            <a:r>
              <a:rPr lang="en-US" altLang="zh-TW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qO</a:t>
            </a:r>
            <a:r>
              <a:rPr lang="en-US" altLang="zh-TW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- https://artifacts.elastic.co/GPG-KEY-elasticsearch | </a:t>
            </a:r>
            <a:r>
              <a:rPr lang="en-US" altLang="zh-TW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altLang="zh-TW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gpg</a:t>
            </a:r>
            <a:r>
              <a:rPr lang="en-US" altLang="zh-TW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--</a:t>
            </a:r>
            <a:r>
              <a:rPr lang="en-US" altLang="zh-TW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dearmor</a:t>
            </a:r>
            <a:r>
              <a:rPr lang="en-US" altLang="zh-TW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-o /</a:t>
            </a:r>
            <a:r>
              <a:rPr lang="en-US" altLang="zh-TW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usr</a:t>
            </a:r>
            <a:r>
              <a:rPr lang="en-US" altLang="zh-TW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/share/keyrings/</a:t>
            </a:r>
            <a:r>
              <a:rPr lang="en-US" altLang="zh-TW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elasticsearch-keyring.gpg</a:t>
            </a:r>
            <a:endParaRPr lang="zh-TW" altLang="en-U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C72ECE1-CC54-02B4-778D-B4EAC5EB4F2B}"/>
              </a:ext>
            </a:extLst>
          </p:cNvPr>
          <p:cNvSpPr txBox="1"/>
          <p:nvPr/>
        </p:nvSpPr>
        <p:spPr>
          <a:xfrm>
            <a:off x="819228" y="2043842"/>
            <a:ext cx="10156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加入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Elasticsearch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套件 來源</a:t>
            </a:r>
            <a:endParaRPr lang="zh-TW" altLang="en-US" sz="2400" dirty="0"/>
          </a:p>
        </p:txBody>
      </p:sp>
      <p:pic>
        <p:nvPicPr>
          <p:cNvPr id="20" name="內容版面配置區 8">
            <a:extLst>
              <a:ext uri="{FF2B5EF4-FFF2-40B4-BE49-F238E27FC236}">
                <a16:creationId xmlns:a16="http://schemas.microsoft.com/office/drawing/2014/main" id="{F573E15F-1DCE-2B3A-8BA2-08A8B3CE1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30" y="3665124"/>
            <a:ext cx="9601200" cy="311815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82FAE1E-19F2-68B9-2C42-7D1E8C4B9200}"/>
              </a:ext>
            </a:extLst>
          </p:cNvPr>
          <p:cNvSpPr txBox="1"/>
          <p:nvPr/>
        </p:nvSpPr>
        <p:spPr>
          <a:xfrm>
            <a:off x="1356438" y="2403240"/>
            <a:ext cx="1083556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$ echo “deb [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signedby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=/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usr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/share/keyrings/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elasticsearchkeyring.gpg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]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https://artifacts.elastic.c o/packages/7.x/apt stable main" |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sudo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 tee /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etc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/apt/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sources.list.d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/e lastic-7.x.list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043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6A7BB-6182-3500-66FD-9EA85DD6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87" y="860665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$</a:t>
            </a:r>
            <a:r>
              <a:rPr lang="zh-TW" altLang="en-US" sz="2800" dirty="0"/>
              <a:t> 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apt install </a:t>
            </a:r>
            <a:r>
              <a:rPr lang="en-US" altLang="zh-TW" sz="2800" dirty="0" err="1"/>
              <a:t>elasticsearch</a:t>
            </a:r>
            <a:r>
              <a:rPr lang="en-US" altLang="zh-TW" sz="2800" dirty="0"/>
              <a:t> </a:t>
            </a:r>
            <a:r>
              <a:rPr lang="en-US" altLang="zh-TW" sz="2800" dirty="0" err="1"/>
              <a:t>kibana</a:t>
            </a:r>
            <a:endParaRPr lang="zh-TW" altLang="en-US" sz="28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004F351-7199-EC5B-735B-B50E4D222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438275"/>
            <a:ext cx="10799851" cy="4800600"/>
          </a:xfr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81382BB-B811-E361-E63E-5EDA8ABC5B55}"/>
              </a:ext>
            </a:extLst>
          </p:cNvPr>
          <p:cNvSpPr txBox="1"/>
          <p:nvPr/>
        </p:nvSpPr>
        <p:spPr>
          <a:xfrm>
            <a:off x="1219200" y="249793"/>
            <a:ext cx="6098874" cy="47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</a:pPr>
            <a:r>
              <a:rPr lang="zh-TW" alt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安裝 </a:t>
            </a:r>
            <a:r>
              <a:rPr lang="en-US" altLang="zh-TW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Elasticsearch &amp; Kibana</a:t>
            </a:r>
            <a:endParaRPr lang="zh-TW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532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B970B-ADD7-D77E-C45B-26E008B82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52" y="324705"/>
            <a:ext cx="9601200" cy="56357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$</a:t>
            </a:r>
            <a:r>
              <a:rPr lang="zh-TW" altLang="en-US" sz="2800" dirty="0"/>
              <a:t> 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nano /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/</a:t>
            </a:r>
            <a:r>
              <a:rPr lang="en-US" altLang="zh-TW" sz="2800" dirty="0" err="1"/>
              <a:t>elasticsearch</a:t>
            </a:r>
            <a:r>
              <a:rPr lang="en-US" altLang="zh-TW" sz="2800" dirty="0"/>
              <a:t>/</a:t>
            </a:r>
            <a:r>
              <a:rPr lang="en-US" altLang="zh-TW" sz="2800" dirty="0" err="1"/>
              <a:t>elasticsearch.yml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A790D7-4D1E-7E97-9A4E-AA3DE00BB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87" b="43475"/>
          <a:stretch/>
        </p:blipFill>
        <p:spPr>
          <a:xfrm>
            <a:off x="1490980" y="1585778"/>
            <a:ext cx="9210040" cy="2160584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291F9B1-41EC-16D2-42FD-00AA91F10976}"/>
              </a:ext>
            </a:extLst>
          </p:cNvPr>
          <p:cNvSpPr txBox="1"/>
          <p:nvPr/>
        </p:nvSpPr>
        <p:spPr>
          <a:xfrm>
            <a:off x="1737360" y="888279"/>
            <a:ext cx="10269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找到</a:t>
            </a:r>
            <a:r>
              <a:rPr lang="en-US" altLang="zh-TW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network.host</a:t>
            </a:r>
            <a:r>
              <a:rPr lang="zh-TW" altLang="en-U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並將註解取消 將</a:t>
            </a:r>
            <a:r>
              <a:rPr lang="en-US" altLang="zh-TW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192.168.0.1</a:t>
            </a:r>
            <a:r>
              <a:rPr lang="zh-TW" altLang="en-U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改為</a:t>
            </a:r>
            <a:r>
              <a:rPr lang="en-US" altLang="zh-TW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0.0.0.0</a:t>
            </a:r>
            <a:endParaRPr lang="zh-TW" altLang="en-U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A1FF25-C377-2C7F-58A4-F6FB76E5F2FB}"/>
              </a:ext>
            </a:extLst>
          </p:cNvPr>
          <p:cNvSpPr txBox="1"/>
          <p:nvPr/>
        </p:nvSpPr>
        <p:spPr>
          <a:xfrm>
            <a:off x="1737360" y="4000124"/>
            <a:ext cx="11162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移動至檔案最尾部加入    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discovery.type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: single-node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                                            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xpack.security.enabled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j-cs"/>
              </a:rPr>
              <a:t>: true</a:t>
            </a:r>
            <a:endParaRPr lang="zh-TW" altLang="en-US" sz="2400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E43FAAFC-C428-97E8-1DFA-BA91BC514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7"/>
          <a:stretch/>
        </p:blipFill>
        <p:spPr>
          <a:xfrm>
            <a:off x="1490980" y="5084883"/>
            <a:ext cx="9210040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4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E7BFFF-8361-027D-A235-C259F7CF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9702"/>
          </a:xfrm>
        </p:spPr>
        <p:txBody>
          <a:bodyPr>
            <a:normAutofit fontScale="90000"/>
          </a:bodyPr>
          <a:lstStyle/>
          <a:p>
            <a:r>
              <a:rPr lang="zh-TW" altLang="en-US" sz="2800" dirty="0"/>
              <a:t>啟動 </a:t>
            </a:r>
            <a:r>
              <a:rPr lang="en-US" altLang="zh-TW" sz="2800" dirty="0"/>
              <a:t>Elasticsearch </a:t>
            </a:r>
            <a:r>
              <a:rPr lang="zh-TW" altLang="en-US" sz="2800" dirty="0"/>
              <a:t>服務</a:t>
            </a:r>
            <a:br>
              <a:rPr lang="en-US" altLang="zh-TW" sz="2800" dirty="0"/>
            </a:br>
            <a:r>
              <a:rPr lang="en-US" altLang="zh-TW" sz="2800" dirty="0"/>
              <a:t> 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73BF80-1D0F-E230-137A-CEC996753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60" y="2322766"/>
            <a:ext cx="10910193" cy="2508707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E83CE96-F380-8941-28AC-612A696F65D6}"/>
              </a:ext>
            </a:extLst>
          </p:cNvPr>
          <p:cNvSpPr txBox="1"/>
          <p:nvPr/>
        </p:nvSpPr>
        <p:spPr>
          <a:xfrm>
            <a:off x="1186132" y="1711767"/>
            <a:ext cx="6098874" cy="43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</a:pP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$ 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systemctl</a:t>
            </a:r>
            <a:r>
              <a:rPr lang="en-US" altLang="zh-TW" sz="2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start </a:t>
            </a:r>
            <a:r>
              <a:rPr lang="en-US" altLang="zh-TW" sz="25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elasticsearch</a:t>
            </a:r>
            <a:endParaRPr lang="zh-TW" altLang="en-US" sz="25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4091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58D3C-89EB-1BB8-1796-AA66D28B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521" y="303624"/>
            <a:ext cx="9601200" cy="894296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到此目錄 </a:t>
            </a:r>
            <a:r>
              <a:rPr lang="en-US" altLang="zh-TW" sz="2800" dirty="0"/>
              <a:t> /</a:t>
            </a:r>
            <a:r>
              <a:rPr lang="en-US" altLang="zh-TW" sz="2800" dirty="0" err="1"/>
              <a:t>usr</a:t>
            </a:r>
            <a:r>
              <a:rPr lang="en-US" altLang="zh-TW" sz="2800" dirty="0"/>
              <a:t>/share/</a:t>
            </a:r>
            <a:r>
              <a:rPr lang="en-US" altLang="zh-TW" sz="2800" dirty="0" err="1"/>
              <a:t>elasticsearch</a:t>
            </a:r>
            <a:r>
              <a:rPr lang="en-US" altLang="zh-TW" sz="2800" dirty="0"/>
              <a:t>/bin</a:t>
            </a:r>
            <a:r>
              <a:rPr lang="zh-TW" altLang="en-US" sz="2800" dirty="0"/>
              <a:t>  建立密碼 並儲存</a:t>
            </a:r>
            <a:br>
              <a:rPr lang="en-US" altLang="zh-TW" sz="2800" dirty="0"/>
            </a:br>
            <a:r>
              <a:rPr lang="zh-TW" altLang="en-US" sz="2800" dirty="0"/>
              <a:t>  </a:t>
            </a:r>
            <a:r>
              <a:rPr lang="en-US" altLang="zh-TW" sz="2800" dirty="0"/>
              <a:t>$ </a:t>
            </a:r>
            <a:r>
              <a:rPr lang="en-US" altLang="zh-TW" sz="2800" dirty="0" err="1"/>
              <a:t>sudo</a:t>
            </a:r>
            <a:r>
              <a:rPr lang="en-US" altLang="zh-TW" sz="2800" dirty="0"/>
              <a:t> ./</a:t>
            </a:r>
            <a:r>
              <a:rPr lang="en-US" altLang="zh-TW" sz="2800" dirty="0" err="1"/>
              <a:t>elasticsearch</a:t>
            </a:r>
            <a:r>
              <a:rPr lang="en-US" altLang="zh-TW" sz="2800" dirty="0"/>
              <a:t>-setup-passwords auto</a:t>
            </a:r>
            <a:endParaRPr lang="zh-TW" altLang="en-US" sz="28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F9C9E86-6BE8-5A00-0409-AF3A59F9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48" y="1542580"/>
            <a:ext cx="9940521" cy="5011796"/>
          </a:xfrm>
        </p:spPr>
      </p:pic>
    </p:spTree>
    <p:extLst>
      <p:ext uri="{BB962C8B-B14F-4D97-AF65-F5344CB8AC3E}">
        <p14:creationId xmlns:p14="http://schemas.microsoft.com/office/powerpoint/2010/main" val="2618482366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綠黃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465</TotalTime>
  <Words>421</Words>
  <Application>Microsoft Office PowerPoint</Application>
  <PresentationFormat>寬螢幕</PresentationFormat>
  <Paragraphs>31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6" baseType="lpstr">
      <vt:lpstr>Franklin Gothic Book</vt:lpstr>
      <vt:lpstr>Helvetica</vt:lpstr>
      <vt:lpstr>裁剪</vt:lpstr>
      <vt:lpstr>Suricata ELK 安裝</vt:lpstr>
      <vt:lpstr>安裝 OpenJDK前 先更新資源包   $ sudo apt update</vt:lpstr>
      <vt:lpstr>$ sudo apt install default-jre</vt:lpstr>
      <vt:lpstr> </vt:lpstr>
      <vt:lpstr> 加入GPG key驗證來源</vt:lpstr>
      <vt:lpstr>$  sudo apt install elasticsearch kibana</vt:lpstr>
      <vt:lpstr>$  sudo nano /etc/elasticsearch/elasticsearch.yml</vt:lpstr>
      <vt:lpstr>啟動 Elasticsearch 服務  </vt:lpstr>
      <vt:lpstr>到此目錄  /usr/share/elasticsearch/bin  建立密碼 並儲存   $ sudo ./elasticsearch-setup-passwords auto</vt:lpstr>
      <vt:lpstr>到 /usr/share/kibana/bin/產生xpack金鑰並儲存  $ sudo ./kibanaencryption-keys generate -q --force</vt:lpstr>
      <vt:lpstr>找到 server.port: 5601 並將註解拿掉  找到 server.host: "localhost" 將註解拿掉， 並將localhost改為0.0.0.0</vt:lpstr>
      <vt:lpstr>編輯設定檔並將剛剛的 金鑰附加到最後一行</vt:lpstr>
      <vt:lpstr>將elasticsearch密碼加入kibana  到 /usr/share/kibana/bin    $ sudo ./kibana-keystore add elasticsearch.username    $ sudo ./kibana-keystore add elasticsearch.password</vt:lpstr>
      <vt:lpstr>$ sudo systemctl daemon-reload $ sudo systemctl enable kibana $ sudo systemctl start kibana</vt:lpstr>
      <vt:lpstr>安裝Filebeat      $ sudo apt install filebeat</vt:lpstr>
      <vt:lpstr>1. output.elasticsearch hosts: 改為 127.0.0.1:9200 2. username將帳號 改為 elastic       password將密碼 改為elasticsearchsetup-passwords所產生 的elastic的帳密 </vt:lpstr>
      <vt:lpstr>加入pipeline      $ sudo filebeat setup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呂依璇</dc:creator>
  <cp:lastModifiedBy>呂依璇</cp:lastModifiedBy>
  <cp:revision>18</cp:revision>
  <dcterms:created xsi:type="dcterms:W3CDTF">2023-10-08T07:01:28Z</dcterms:created>
  <dcterms:modified xsi:type="dcterms:W3CDTF">2023-10-15T09:41:18Z</dcterms:modified>
</cp:coreProperties>
</file>